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05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24476"/>
            <a:ext cx="2286000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41506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Zax: Your AI-Powered Voice Assistant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59793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future of voice interaction! Today, we're introducing Zax, your personal AI-powered voice assistant.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8086725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7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it"s look like (ZAX voice assistant ai)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8" y="1393627"/>
            <a:ext cx="13415724" cy="754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5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64" y="3133368"/>
            <a:ext cx="2784872" cy="2784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9271"/>
            <a:ext cx="130428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Submitted To:-                                          Submitted By:-               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871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Assitant HOD. Dr. Jitendra Singh Kushwah                                            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05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                                       Ratnesh vansh saxsena(0905it211098)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3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{Department of IT}                                                                                                                    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Saurav kumar(0905it211109)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(ITM GWALIOR)                                                                                                                                                   Sanskriti samadhiya(0905it211106)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93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                                         Shivani verma(0905it211115)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774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        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Shubhi gupta(0905it211119)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769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Revolutionizing the Way You Interact with Technology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15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Effortless Control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141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makes it easy to manage your devices using only your voice. Simply speak your commands and watch as your devices respond instantly.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15264"/>
            <a:ext cx="32106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Experience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141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learns your preferences and habits, tailoring its responses and suggestions to your individual needs.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15264"/>
            <a:ext cx="30512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Accessibility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141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is designed for everyone. It provides intuitive voice controls for individuals with disabilities, making technology more accessible.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9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of Zax: Seamless Voice Control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209211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13277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Recognition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64093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accurately recognizes your voice and responds to your commands with high precision, even in noisy environments.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267" y="3209211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132772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Language Processing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01300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can understand complex language and respond with helpful and accurate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8" y="6023015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946577"/>
            <a:ext cx="35877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Multi-Device Compatibility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4547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seamlessly integrates with a wide range of devices, including smartphones, smart speakers, and smart home appliances.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37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Zax's Natural Language Understanding Capabilities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6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Contextual Awareness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504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remembers previous interactions and uses that information to provide more relevant and personalized responses.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688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and Adaptation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9711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constantly learns and adapts to your preferences and voice patterns, becoming even more accurate and helpful over 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72877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1073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Multilingual Support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615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supports multiple languages, making it accessible to a global audience.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430" y="629960"/>
            <a:ext cx="790194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User Experience with Zax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30" y="2060496"/>
            <a:ext cx="443508" cy="4435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7430" y="2681407"/>
            <a:ext cx="232886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Profiles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7430" y="3078956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allows you to create multiple profiles for different users in your household, ensuring a personalized experience for each individual.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30" y="4178856"/>
            <a:ext cx="443508" cy="4435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7430" y="4799767"/>
            <a:ext cx="248876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Reminders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7430" y="5197316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can remind you of important appointments, deadlines, and tasks, helping you stay organized and on top of your schedule.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430" y="6297216"/>
            <a:ext cx="443508" cy="4435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7430" y="6918127"/>
            <a:ext cx="238351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Music Playlists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7430" y="7315676"/>
            <a:ext cx="790194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uses your music preferences to create personalized playlists for your listening enjoyment.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1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323" y="2942392"/>
            <a:ext cx="9558218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Zax's Integration with Smart Home Devices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5323" y="5782628"/>
            <a:ext cx="13279755" cy="22860"/>
          </a:xfrm>
          <a:prstGeom prst="roundRect">
            <a:avLst>
              <a:gd name="adj" fmla="val 354500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3935611" y="5107305"/>
            <a:ext cx="22860" cy="675323"/>
          </a:xfrm>
          <a:prstGeom prst="roundRect">
            <a:avLst>
              <a:gd name="adj" fmla="val 354500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3729990" y="5565577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5009" y="5630704"/>
            <a:ext cx="12406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80811" y="3864769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Lighting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8204" y="4296966"/>
            <a:ext cx="6157674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your home's lighting with voice commands, creating the perfect ambiance for any occasion.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82628"/>
            <a:ext cx="22860" cy="675323"/>
          </a:xfrm>
          <a:prstGeom prst="roundRect">
            <a:avLst>
              <a:gd name="adj" fmla="val 354500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65577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094" y="5630704"/>
            <a:ext cx="16621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8970" y="6650831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Temperature Control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6363" y="7083028"/>
            <a:ext cx="6157674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the temperature of your home with ease, ensuring comfort and energy efficiency.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1929" y="5107305"/>
            <a:ext cx="22860" cy="675323"/>
          </a:xfrm>
          <a:prstGeom prst="roundRect">
            <a:avLst>
              <a:gd name="adj" fmla="val 354500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308" y="5565577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0373" y="5630704"/>
            <a:ext cx="1659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262943" y="3864769"/>
            <a:ext cx="284083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and Surveillance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522" y="4296966"/>
            <a:ext cx="6157674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home with integrated security cameras and door locks, all controlled through Zax.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Enhancing Productivity and Efficiency with Zax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587943"/>
            <a:ext cx="342316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Scheduling and Reminders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0988" y="3078718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helps you stay on top of your busy schedule by managing appointments, meetings, and deadlines.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9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Management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90988" y="4831556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to-do lists, set priorities, and manage tasks efficiently with Zax's voice commands.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Retrieval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0988" y="6584394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Zax provides quick access to information, such as weather updates, news headlines, and directions.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6073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 of Intelligent Voice Assistants: Zax's Roadmap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908221"/>
            <a:ext cx="1291233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184088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3135035"/>
            <a:ext cx="37405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Voice Recognition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4756666" y="3747016"/>
            <a:ext cx="9023271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790593"/>
            <a:ext cx="2582466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926" y="3976688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4017407"/>
            <a:ext cx="328779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AI Capabilities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5402342" y="4629388"/>
            <a:ext cx="8377595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672965"/>
            <a:ext cx="3873698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926" y="4859060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899779"/>
            <a:ext cx="54124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with Smart Home Ecosystems</a:t>
            </a:r>
            <a:endParaRPr lang="en-US" sz="2300" dirty="0"/>
          </a:p>
        </p:txBody>
      </p:sp>
      <p:sp>
        <p:nvSpPr>
          <p:cNvPr id="14" name="Shape 9"/>
          <p:cNvSpPr/>
          <p:nvPr/>
        </p:nvSpPr>
        <p:spPr>
          <a:xfrm>
            <a:off x="6047899" y="5511760"/>
            <a:ext cx="773203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555337"/>
            <a:ext cx="5164931" cy="82569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0736" y="5741432"/>
            <a:ext cx="1471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782151"/>
            <a:ext cx="41345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Expanded Device Compatibility</a:t>
            </a:r>
            <a:endParaRPr lang="en-US" sz="2300" dirty="0"/>
          </a:p>
        </p:txBody>
      </p:sp>
      <p:sp>
        <p:nvSpPr>
          <p:cNvPr id="18" name="Shape 12"/>
          <p:cNvSpPr/>
          <p:nvPr/>
        </p:nvSpPr>
        <p:spPr>
          <a:xfrm>
            <a:off x="6693575" y="6394132"/>
            <a:ext cx="708636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437709"/>
            <a:ext cx="6456164" cy="82569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6687" y="6623804"/>
            <a:ext cx="1553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664523"/>
            <a:ext cx="33098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AI Assistant</a:t>
            </a:r>
            <a:endParaRPr lang="en-US" sz="2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4555808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7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 end 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8" y="1393627"/>
            <a:ext cx="13415724" cy="754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546</Words>
  <Application>Microsoft Office PowerPoint</Application>
  <PresentationFormat>Custom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saurav mathur</cp:lastModifiedBy>
  <cp:revision>2</cp:revision>
  <dcterms:created xsi:type="dcterms:W3CDTF">2024-11-16T06:01:01Z</dcterms:created>
  <dcterms:modified xsi:type="dcterms:W3CDTF">2024-11-16T06:40:38Z</dcterms:modified>
</cp:coreProperties>
</file>